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jpeg" ContentType="image/jpeg"/>
  <Override PartName="/ppt/media/image5.png" ContentType="image/png"/>
  <Override PartName="/ppt/media/image4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</a:t>
            </a:r>
            <a:r>
              <a:rPr b="0" lang="fr-FR" sz="1600" spc="-1" strike="noStrike">
                <a:solidFill>
                  <a:schemeClr val="lt1"/>
                </a:solidFill>
                <a:latin typeface="Calibri"/>
              </a:rPr>
              <a:t>87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15720"/>
            <a:ext cx="9143640" cy="6527520"/>
            <a:chOff x="0" y="315720"/>
            <a:chExt cx="9143640" cy="6527520"/>
          </a:xfrm>
        </p:grpSpPr>
        <p:sp>
          <p:nvSpPr>
            <p:cNvPr id="46" name="Rectangle 4"/>
            <p:cNvSpPr/>
            <p:nvPr/>
          </p:nvSpPr>
          <p:spPr>
            <a:xfrm>
              <a:off x="0" y="315720"/>
              <a:ext cx="9143640" cy="65275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7" name="ZoneTexte 5"/>
            <p:cNvSpPr/>
            <p:nvPr/>
          </p:nvSpPr>
          <p:spPr>
            <a:xfrm>
              <a:off x="2063880" y="2995560"/>
              <a:ext cx="5323680" cy="252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ffffff"/>
                  </a:solidFill>
                  <a:latin typeface="Wingdings"/>
                </a:rPr>
                <a:t>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 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CE2 : Je représente des fractions.</a:t>
              </a:r>
              <a:endParaRPr b="0" lang="fr-FR" sz="32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ffffff"/>
                  </a:solidFill>
                  <a:latin typeface="Wingdings"/>
                </a:rPr>
                <a:t>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 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CM1 : Je passe d’une écriture à virgule à une fraction décimale.</a:t>
              </a:r>
              <a:endParaRPr b="0" lang="fr-FR" sz="3200" spc="-1" strike="noStrike"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5656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167640" cy="900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4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fraction correspondant à la partie coloriée de deux façons.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Rectangle 5"/>
          <p:cNvSpPr/>
          <p:nvPr/>
        </p:nvSpPr>
        <p:spPr>
          <a:xfrm rot="16200000">
            <a:off x="-718920" y="3241080"/>
            <a:ext cx="4320000" cy="717480"/>
          </a:xfrm>
          <a:prstGeom prst="rect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6" name="Rectangle 6"/>
          <p:cNvSpPr/>
          <p:nvPr/>
        </p:nvSpPr>
        <p:spPr>
          <a:xfrm>
            <a:off x="1080000" y="504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Rectangle 3"/>
          <p:cNvSpPr/>
          <p:nvPr/>
        </p:nvSpPr>
        <p:spPr>
          <a:xfrm>
            <a:off x="1080000" y="432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8" name="Rectangle 4"/>
          <p:cNvSpPr/>
          <p:nvPr/>
        </p:nvSpPr>
        <p:spPr>
          <a:xfrm>
            <a:off x="1080000" y="360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Rectangle 7"/>
          <p:cNvSpPr/>
          <p:nvPr/>
        </p:nvSpPr>
        <p:spPr>
          <a:xfrm>
            <a:off x="1080000" y="288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Rectangle 8"/>
          <p:cNvSpPr/>
          <p:nvPr/>
        </p:nvSpPr>
        <p:spPr>
          <a:xfrm>
            <a:off x="1080000" y="216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Rectangle 9"/>
          <p:cNvSpPr/>
          <p:nvPr/>
        </p:nvSpPr>
        <p:spPr>
          <a:xfrm>
            <a:off x="1080000" y="144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Rectangle 12"/>
          <p:cNvSpPr/>
          <p:nvPr/>
        </p:nvSpPr>
        <p:spPr>
          <a:xfrm>
            <a:off x="1080000" y="2880000"/>
            <a:ext cx="720000" cy="7196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Rectangle 10"/>
          <p:cNvSpPr/>
          <p:nvPr/>
        </p:nvSpPr>
        <p:spPr>
          <a:xfrm>
            <a:off x="1080000" y="5040000"/>
            <a:ext cx="720000" cy="7196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Rectangle 16"/>
          <p:cNvSpPr/>
          <p:nvPr/>
        </p:nvSpPr>
        <p:spPr>
          <a:xfrm>
            <a:off x="1080000" y="1440000"/>
            <a:ext cx="720000" cy="7196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5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76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Titre 6"/>
          <p:cNvSpPr txBox="1"/>
          <p:nvPr/>
        </p:nvSpPr>
        <p:spPr>
          <a:xfrm>
            <a:off x="4793040" y="794880"/>
            <a:ext cx="4140360" cy="794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9" name="ZoneTexte 12"/>
              <p:cNvSpPr txBox="1"/>
              <p:nvPr/>
            </p:nvSpPr>
            <p:spPr>
              <a:xfrm>
                <a:off x="4939560" y="3279600"/>
                <a:ext cx="361620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0,84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ZoneTexte 10"/>
          <p:cNvSpPr/>
          <p:nvPr/>
        </p:nvSpPr>
        <p:spPr>
          <a:xfrm>
            <a:off x="3461400" y="4375440"/>
            <a:ext cx="1873800" cy="166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183" name="Rectangle 3"/>
          <p:cNvSpPr/>
          <p:nvPr/>
        </p:nvSpPr>
        <p:spPr>
          <a:xfrm rot="16200000">
            <a:off x="-718920" y="3241080"/>
            <a:ext cx="4320000" cy="717480"/>
          </a:xfrm>
          <a:prstGeom prst="rect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Rectangle 4"/>
          <p:cNvSpPr/>
          <p:nvPr/>
        </p:nvSpPr>
        <p:spPr>
          <a:xfrm>
            <a:off x="1080000" y="504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Rectangle 5"/>
          <p:cNvSpPr/>
          <p:nvPr/>
        </p:nvSpPr>
        <p:spPr>
          <a:xfrm>
            <a:off x="1080000" y="432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Rectangle 7"/>
          <p:cNvSpPr/>
          <p:nvPr/>
        </p:nvSpPr>
        <p:spPr>
          <a:xfrm>
            <a:off x="1080000" y="360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7" name="Rectangle 11"/>
          <p:cNvSpPr/>
          <p:nvPr/>
        </p:nvSpPr>
        <p:spPr>
          <a:xfrm>
            <a:off x="1080000" y="288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Rectangle 12"/>
          <p:cNvSpPr/>
          <p:nvPr/>
        </p:nvSpPr>
        <p:spPr>
          <a:xfrm>
            <a:off x="1080000" y="216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Rectangle 13"/>
          <p:cNvSpPr/>
          <p:nvPr/>
        </p:nvSpPr>
        <p:spPr>
          <a:xfrm>
            <a:off x="1080000" y="1440000"/>
            <a:ext cx="72000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Rectangle 15"/>
          <p:cNvSpPr/>
          <p:nvPr/>
        </p:nvSpPr>
        <p:spPr>
          <a:xfrm>
            <a:off x="1080000" y="5040000"/>
            <a:ext cx="720000" cy="7196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Rectangle 6"/>
          <p:cNvSpPr/>
          <p:nvPr/>
        </p:nvSpPr>
        <p:spPr>
          <a:xfrm>
            <a:off x="1080000" y="2880000"/>
            <a:ext cx="720000" cy="7196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Rectangle 8"/>
          <p:cNvSpPr/>
          <p:nvPr/>
        </p:nvSpPr>
        <p:spPr>
          <a:xfrm>
            <a:off x="1080000" y="1440000"/>
            <a:ext cx="720000" cy="7196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94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196" name="ZoneTexte 2"/>
              <p:cNvSpPr txBox="1"/>
              <p:nvPr/>
            </p:nvSpPr>
            <p:spPr>
              <a:xfrm>
                <a:off x="2441880" y="3173760"/>
                <a:ext cx="1188360" cy="92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97" name="ZoneTexte 18"/>
              <p:cNvSpPr txBox="1"/>
              <p:nvPr/>
            </p:nvSpPr>
            <p:spPr>
              <a:xfrm>
                <a:off x="4939920" y="3279600"/>
                <a:ext cx="354348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0,84</m:t>
                    </m:r>
                    <m:r>
                      <m:t xml:space="preserve">=</m:t>
                    </m:r>
                    <m:r>
                      <m:t xml:space="preserve">0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84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4" dur="indefinite" restart="never" nodeType="tmRoot">
          <p:childTnLst>
            <p:seq>
              <p:cTn id="45" dur="indefinite" nodeType="mainSeq">
                <p:childTnLst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021480" cy="10544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quelle figure la partie coloriée correspond à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plus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d’un demi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ZoneTexte 20"/>
          <p:cNvSpPr/>
          <p:nvPr/>
        </p:nvSpPr>
        <p:spPr>
          <a:xfrm>
            <a:off x="720000" y="194940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01" name="ZoneTexte 21"/>
          <p:cNvSpPr/>
          <p:nvPr/>
        </p:nvSpPr>
        <p:spPr>
          <a:xfrm>
            <a:off x="750600" y="361152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02" name="ZoneTexte 22"/>
          <p:cNvSpPr/>
          <p:nvPr/>
        </p:nvSpPr>
        <p:spPr>
          <a:xfrm>
            <a:off x="804960" y="53103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pic>
        <p:nvPicPr>
          <p:cNvPr id="203" name="Image 6" descr=""/>
          <p:cNvPicPr/>
          <p:nvPr/>
        </p:nvPicPr>
        <p:blipFill>
          <a:blip r:embed="rId1"/>
          <a:stretch/>
        </p:blipFill>
        <p:spPr>
          <a:xfrm>
            <a:off x="1487520" y="3495960"/>
            <a:ext cx="1439640" cy="1432440"/>
          </a:xfrm>
          <a:prstGeom prst="rect">
            <a:avLst/>
          </a:prstGeom>
          <a:ln w="0">
            <a:noFill/>
          </a:ln>
        </p:spPr>
      </p:pic>
      <p:pic>
        <p:nvPicPr>
          <p:cNvPr id="204" name="Image 9" descr=""/>
          <p:cNvPicPr/>
          <p:nvPr/>
        </p:nvPicPr>
        <p:blipFill>
          <a:blip r:embed="rId2"/>
          <a:stretch/>
        </p:blipFill>
        <p:spPr>
          <a:xfrm>
            <a:off x="1487520" y="1771200"/>
            <a:ext cx="1439640" cy="1439640"/>
          </a:xfrm>
          <a:prstGeom prst="rect">
            <a:avLst/>
          </a:prstGeom>
          <a:ln w="0">
            <a:noFill/>
          </a:ln>
        </p:spPr>
      </p:pic>
      <p:pic>
        <p:nvPicPr>
          <p:cNvPr id="205" name="Image 11" descr=""/>
          <p:cNvPicPr/>
          <p:nvPr/>
        </p:nvPicPr>
        <p:blipFill>
          <a:blip r:embed="rId3"/>
          <a:stretch/>
        </p:blipFill>
        <p:spPr>
          <a:xfrm>
            <a:off x="1487520" y="5142240"/>
            <a:ext cx="1439640" cy="1432440"/>
          </a:xfrm>
          <a:prstGeom prst="rect">
            <a:avLst/>
          </a:prstGeom>
          <a:ln w="0">
            <a:noFill/>
          </a:ln>
        </p:spPr>
      </p:pic>
      <p:sp>
        <p:nvSpPr>
          <p:cNvPr id="206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ZoneTexte 20"/>
          <p:cNvSpPr/>
          <p:nvPr/>
        </p:nvSpPr>
        <p:spPr>
          <a:xfrm>
            <a:off x="720000" y="194940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12" name="ZoneTexte 21"/>
          <p:cNvSpPr/>
          <p:nvPr/>
        </p:nvSpPr>
        <p:spPr>
          <a:xfrm>
            <a:off x="750600" y="361152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13" name="ZoneTexte 22"/>
          <p:cNvSpPr/>
          <p:nvPr/>
        </p:nvSpPr>
        <p:spPr>
          <a:xfrm>
            <a:off x="804960" y="53103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14" name="ZoneTexte 4"/>
          <p:cNvSpPr/>
          <p:nvPr/>
        </p:nvSpPr>
        <p:spPr>
          <a:xfrm>
            <a:off x="750600" y="361152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B.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latin typeface="Arial"/>
            </a:endParaRPr>
          </a:p>
        </p:txBody>
      </p:sp>
      <p:pic>
        <p:nvPicPr>
          <p:cNvPr id="215" name="Image 6" descr=""/>
          <p:cNvPicPr/>
          <p:nvPr/>
        </p:nvPicPr>
        <p:blipFill>
          <a:blip r:embed="rId1"/>
          <a:stretch/>
        </p:blipFill>
        <p:spPr>
          <a:xfrm>
            <a:off x="1487520" y="3495960"/>
            <a:ext cx="1439640" cy="1432440"/>
          </a:xfrm>
          <a:prstGeom prst="rect">
            <a:avLst/>
          </a:prstGeom>
          <a:ln w="0">
            <a:noFill/>
          </a:ln>
        </p:spPr>
      </p:pic>
      <p:pic>
        <p:nvPicPr>
          <p:cNvPr id="216" name="Image 8" descr=""/>
          <p:cNvPicPr/>
          <p:nvPr/>
        </p:nvPicPr>
        <p:blipFill>
          <a:blip r:embed="rId2"/>
          <a:stretch/>
        </p:blipFill>
        <p:spPr>
          <a:xfrm>
            <a:off x="1487520" y="1771200"/>
            <a:ext cx="1439640" cy="1439640"/>
          </a:xfrm>
          <a:prstGeom prst="rect">
            <a:avLst/>
          </a:prstGeom>
          <a:ln w="0">
            <a:noFill/>
          </a:ln>
        </p:spPr>
      </p:pic>
      <p:pic>
        <p:nvPicPr>
          <p:cNvPr id="217" name="Image 9" descr=""/>
          <p:cNvPicPr/>
          <p:nvPr/>
        </p:nvPicPr>
        <p:blipFill>
          <a:blip r:embed="rId3"/>
          <a:stretch/>
        </p:blipFill>
        <p:spPr>
          <a:xfrm>
            <a:off x="1487520" y="5142240"/>
            <a:ext cx="1439640" cy="1432440"/>
          </a:xfrm>
          <a:prstGeom prst="rect">
            <a:avLst/>
          </a:prstGeom>
          <a:ln w="0">
            <a:noFill/>
          </a:ln>
        </p:spPr>
      </p:pic>
      <p:sp>
        <p:nvSpPr>
          <p:cNvPr id="218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20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" dur="indefinite" restart="never" nodeType="tmRoot">
          <p:childTnLst>
            <p:seq>
              <p:cTn id="52" dur="indefinite" nodeType="mainSeq">
                <p:childTnLst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029760" cy="111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quelle figure la partie coloriée correspond à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moins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d’un demi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ZoneTexte 20"/>
          <p:cNvSpPr/>
          <p:nvPr/>
        </p:nvSpPr>
        <p:spPr>
          <a:xfrm>
            <a:off x="360000" y="194904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23" name="ZoneTexte 21"/>
          <p:cNvSpPr/>
          <p:nvPr/>
        </p:nvSpPr>
        <p:spPr>
          <a:xfrm>
            <a:off x="390600" y="36111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24" name="ZoneTexte 22"/>
          <p:cNvSpPr/>
          <p:nvPr/>
        </p:nvSpPr>
        <p:spPr>
          <a:xfrm>
            <a:off x="444960" y="531000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pic>
        <p:nvPicPr>
          <p:cNvPr id="225" name="Image 5" descr=""/>
          <p:cNvPicPr/>
          <p:nvPr/>
        </p:nvPicPr>
        <p:blipFill>
          <a:blip r:embed="rId1"/>
          <a:stretch/>
        </p:blipFill>
        <p:spPr>
          <a:xfrm>
            <a:off x="1274400" y="3689280"/>
            <a:ext cx="2867040" cy="603360"/>
          </a:xfrm>
          <a:prstGeom prst="rect">
            <a:avLst/>
          </a:prstGeom>
          <a:ln w="0">
            <a:noFill/>
          </a:ln>
        </p:spPr>
      </p:pic>
      <p:pic>
        <p:nvPicPr>
          <p:cNvPr id="226" name="Image 12" descr=""/>
          <p:cNvPicPr/>
          <p:nvPr/>
        </p:nvPicPr>
        <p:blipFill>
          <a:blip r:embed="rId2"/>
          <a:stretch/>
        </p:blipFill>
        <p:spPr>
          <a:xfrm>
            <a:off x="1327680" y="5189040"/>
            <a:ext cx="1436400" cy="1439640"/>
          </a:xfrm>
          <a:prstGeom prst="rect">
            <a:avLst/>
          </a:prstGeom>
          <a:ln w="0">
            <a:noFill/>
          </a:ln>
        </p:spPr>
      </p:pic>
      <p:pic>
        <p:nvPicPr>
          <p:cNvPr id="227" name="Image 14" descr=""/>
          <p:cNvPicPr/>
          <p:nvPr/>
        </p:nvPicPr>
        <p:blipFill>
          <a:blip r:embed="rId3"/>
          <a:stretch/>
        </p:blipFill>
        <p:spPr>
          <a:xfrm rot="16200000">
            <a:off x="1379160" y="1772640"/>
            <a:ext cx="1333080" cy="1358640"/>
          </a:xfrm>
          <a:prstGeom prst="rect">
            <a:avLst/>
          </a:prstGeom>
          <a:ln w="0">
            <a:noFill/>
          </a:ln>
        </p:spPr>
      </p:pic>
      <p:sp>
        <p:nvSpPr>
          <p:cNvPr id="228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29" name=""/>
          <p:cNvSpPr/>
          <p:nvPr/>
        </p:nvSpPr>
        <p:spPr>
          <a:xfrm flipV="1">
            <a:off x="45025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31" name="Espace réservé du texte 1"/>
          <p:cNvSpPr txBox="1"/>
          <p:nvPr/>
        </p:nvSpPr>
        <p:spPr>
          <a:xfrm>
            <a:off x="8372520" y="649044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ZoneTexte 20"/>
          <p:cNvSpPr/>
          <p:nvPr/>
        </p:nvSpPr>
        <p:spPr>
          <a:xfrm>
            <a:off x="360000" y="194904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35" name="ZoneTexte 21"/>
          <p:cNvSpPr/>
          <p:nvPr/>
        </p:nvSpPr>
        <p:spPr>
          <a:xfrm>
            <a:off x="390600" y="36111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36" name="ZoneTexte 22"/>
          <p:cNvSpPr/>
          <p:nvPr/>
        </p:nvSpPr>
        <p:spPr>
          <a:xfrm>
            <a:off x="444960" y="531000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37" name="ZoneTexte 3"/>
          <p:cNvSpPr/>
          <p:nvPr/>
        </p:nvSpPr>
        <p:spPr>
          <a:xfrm>
            <a:off x="437760" y="53211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C.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latin typeface="Arial"/>
            </a:endParaRPr>
          </a:p>
        </p:txBody>
      </p:sp>
      <p:pic>
        <p:nvPicPr>
          <p:cNvPr id="238" name="Image 5" descr=""/>
          <p:cNvPicPr/>
          <p:nvPr/>
        </p:nvPicPr>
        <p:blipFill>
          <a:blip r:embed="rId1"/>
          <a:stretch/>
        </p:blipFill>
        <p:spPr>
          <a:xfrm>
            <a:off x="1274400" y="3689280"/>
            <a:ext cx="2867040" cy="603360"/>
          </a:xfrm>
          <a:prstGeom prst="rect">
            <a:avLst/>
          </a:prstGeom>
          <a:ln w="0">
            <a:noFill/>
          </a:ln>
        </p:spPr>
      </p:pic>
      <p:pic>
        <p:nvPicPr>
          <p:cNvPr id="239" name="Image 7" descr=""/>
          <p:cNvPicPr/>
          <p:nvPr/>
        </p:nvPicPr>
        <p:blipFill>
          <a:blip r:embed="rId2"/>
          <a:stretch/>
        </p:blipFill>
        <p:spPr>
          <a:xfrm>
            <a:off x="1327680" y="5189040"/>
            <a:ext cx="1436400" cy="1439640"/>
          </a:xfrm>
          <a:prstGeom prst="rect">
            <a:avLst/>
          </a:prstGeom>
          <a:ln w="0">
            <a:noFill/>
          </a:ln>
        </p:spPr>
      </p:pic>
      <p:pic>
        <p:nvPicPr>
          <p:cNvPr id="240" name="Image 12" descr=""/>
          <p:cNvPicPr/>
          <p:nvPr/>
        </p:nvPicPr>
        <p:blipFill>
          <a:blip r:embed="rId3"/>
          <a:stretch/>
        </p:blipFill>
        <p:spPr>
          <a:xfrm rot="16200000">
            <a:off x="1379160" y="1772640"/>
            <a:ext cx="1333080" cy="1358640"/>
          </a:xfrm>
          <a:prstGeom prst="rect">
            <a:avLst/>
          </a:prstGeom>
          <a:ln w="0">
            <a:noFill/>
          </a:ln>
        </p:spPr>
      </p:pic>
      <p:sp>
        <p:nvSpPr>
          <p:cNvPr id="241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242" name=""/>
          <p:cNvSpPr/>
          <p:nvPr/>
        </p:nvSpPr>
        <p:spPr>
          <a:xfrm flipV="1">
            <a:off x="450252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3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8" dur="indefinite" restart="never" nodeType="tmRoot">
          <p:childTnLst>
            <p:seq>
              <p:cTn id="59" dur="indefinite" nodeType="mainSeq">
                <p:childTnLst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808080" cy="138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quelle figure la partie coloriée correspond à un demi ? Quelle fraction est représentée par la partie non coloriée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ZoneTexte 20"/>
          <p:cNvSpPr/>
          <p:nvPr/>
        </p:nvSpPr>
        <p:spPr>
          <a:xfrm>
            <a:off x="720000" y="19497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52" name="ZoneTexte 21"/>
          <p:cNvSpPr/>
          <p:nvPr/>
        </p:nvSpPr>
        <p:spPr>
          <a:xfrm>
            <a:off x="750600" y="361188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53" name="ZoneTexte 22"/>
          <p:cNvSpPr/>
          <p:nvPr/>
        </p:nvSpPr>
        <p:spPr>
          <a:xfrm>
            <a:off x="804960" y="531072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pic>
        <p:nvPicPr>
          <p:cNvPr id="54" name="Image 5" descr=""/>
          <p:cNvPicPr/>
          <p:nvPr/>
        </p:nvPicPr>
        <p:blipFill>
          <a:blip r:embed="rId1"/>
          <a:stretch/>
        </p:blipFill>
        <p:spPr>
          <a:xfrm>
            <a:off x="1435680" y="3249720"/>
            <a:ext cx="1341360" cy="1321920"/>
          </a:xfrm>
          <a:prstGeom prst="rect">
            <a:avLst/>
          </a:prstGeom>
          <a:ln w="0">
            <a:noFill/>
          </a:ln>
        </p:spPr>
      </p:pic>
      <p:sp>
        <p:nvSpPr>
          <p:cNvPr id="55" name="Rectangle 13"/>
          <p:cNvSpPr/>
          <p:nvPr/>
        </p:nvSpPr>
        <p:spPr>
          <a:xfrm>
            <a:off x="1500480" y="1838880"/>
            <a:ext cx="1079640" cy="1079640"/>
          </a:xfrm>
          <a:prstGeom prst="rect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Rectangle 14"/>
          <p:cNvSpPr/>
          <p:nvPr/>
        </p:nvSpPr>
        <p:spPr>
          <a:xfrm>
            <a:off x="1860480" y="1825200"/>
            <a:ext cx="359640" cy="1079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7" name="Image 16" descr=""/>
          <p:cNvPicPr/>
          <p:nvPr/>
        </p:nvPicPr>
        <p:blipFill>
          <a:blip r:embed="rId2"/>
          <a:stretch/>
        </p:blipFill>
        <p:spPr>
          <a:xfrm>
            <a:off x="1500480" y="5186160"/>
            <a:ext cx="1211760" cy="1079640"/>
          </a:xfrm>
          <a:prstGeom prst="rect">
            <a:avLst/>
          </a:prstGeom>
          <a:ln w="0">
            <a:noFill/>
          </a:ln>
        </p:spPr>
      </p:pic>
      <p:sp>
        <p:nvSpPr>
          <p:cNvPr id="58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59" name=""/>
          <p:cNvSpPr/>
          <p:nvPr/>
        </p:nvSpPr>
        <p:spPr>
          <a:xfrm flipV="1">
            <a:off x="450180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1" name="ZoneTexte 8"/>
              <p:cNvSpPr txBox="1"/>
              <p:nvPr/>
            </p:nvSpPr>
            <p:spPr>
              <a:xfrm>
                <a:off x="4938840" y="3279600"/>
                <a:ext cx="360000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5,48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62" name="Titre 2"/>
          <p:cNvSpPr txBox="1"/>
          <p:nvPr/>
        </p:nvSpPr>
        <p:spPr>
          <a:xfrm>
            <a:off x="4792680" y="794520"/>
            <a:ext cx="4140360" cy="794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ZoneTexte 20"/>
          <p:cNvSpPr/>
          <p:nvPr/>
        </p:nvSpPr>
        <p:spPr>
          <a:xfrm>
            <a:off x="360000" y="19497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66" name="ZoneTexte 21"/>
          <p:cNvSpPr/>
          <p:nvPr/>
        </p:nvSpPr>
        <p:spPr>
          <a:xfrm>
            <a:off x="390600" y="361188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67" name="ZoneTexte 22"/>
          <p:cNvSpPr/>
          <p:nvPr/>
        </p:nvSpPr>
        <p:spPr>
          <a:xfrm>
            <a:off x="444960" y="531072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68" name="ZoneTexte 7"/>
          <p:cNvSpPr/>
          <p:nvPr/>
        </p:nvSpPr>
        <p:spPr>
          <a:xfrm>
            <a:off x="390600" y="361188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B.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latin typeface="Arial"/>
            </a:endParaRPr>
          </a:p>
        </p:txBody>
      </p:sp>
      <p:pic>
        <p:nvPicPr>
          <p:cNvPr id="69" name="Image 3" descr=""/>
          <p:cNvPicPr/>
          <p:nvPr/>
        </p:nvPicPr>
        <p:blipFill>
          <a:blip r:embed="rId1"/>
          <a:stretch/>
        </p:blipFill>
        <p:spPr>
          <a:xfrm>
            <a:off x="1075680" y="3249720"/>
            <a:ext cx="1341360" cy="1321920"/>
          </a:xfrm>
          <a:prstGeom prst="rect">
            <a:avLst/>
          </a:prstGeom>
          <a:ln w="0">
            <a:noFill/>
          </a:ln>
        </p:spPr>
      </p:pic>
      <p:sp>
        <p:nvSpPr>
          <p:cNvPr id="70" name="Rectangle 5"/>
          <p:cNvSpPr/>
          <p:nvPr/>
        </p:nvSpPr>
        <p:spPr>
          <a:xfrm>
            <a:off x="1140480" y="1838880"/>
            <a:ext cx="1079640" cy="1079640"/>
          </a:xfrm>
          <a:prstGeom prst="rect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1" name="Image 13" descr=""/>
          <p:cNvPicPr/>
          <p:nvPr/>
        </p:nvPicPr>
        <p:blipFill>
          <a:blip r:embed="rId2"/>
          <a:stretch/>
        </p:blipFill>
        <p:spPr>
          <a:xfrm>
            <a:off x="1140480" y="5186160"/>
            <a:ext cx="1211760" cy="1079640"/>
          </a:xfrm>
          <a:prstGeom prst="rect">
            <a:avLst/>
          </a:prstGeom>
          <a:ln w="0">
            <a:noFill/>
          </a:ln>
        </p:spPr>
      </p:pic>
      <p:sp>
        <p:nvSpPr>
          <p:cNvPr id="72" name="Rectangle 4"/>
          <p:cNvSpPr/>
          <p:nvPr/>
        </p:nvSpPr>
        <p:spPr>
          <a:xfrm>
            <a:off x="1500480" y="1825200"/>
            <a:ext cx="359640" cy="1079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mc:AlternateContent>
        <mc:Choice xmlns:a14="http://schemas.microsoft.com/office/drawing/2010/main" Requires="a14">
          <p:sp>
            <p:nvSpPr>
              <p:cNvPr id="73" name="ZoneTexte 6"/>
              <p:cNvSpPr txBox="1"/>
              <p:nvPr/>
            </p:nvSpPr>
            <p:spPr>
              <a:xfrm>
                <a:off x="2514600" y="3449880"/>
                <a:ext cx="1798200" cy="92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p:sp>
        <p:nvSpPr>
          <p:cNvPr id="74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75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76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77" name="ZoneTexte 14"/>
              <p:cNvSpPr txBox="1"/>
              <p:nvPr/>
            </p:nvSpPr>
            <p:spPr>
              <a:xfrm>
                <a:off x="4938840" y="3279600"/>
                <a:ext cx="352152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5,48</m:t>
                    </m:r>
                    <m:r>
                      <m:t xml:space="preserve">=</m:t>
                    </m:r>
                    <m:r>
                      <m:t xml:space="preserve">5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548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832200" cy="128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9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quelle figure la partie coloriée correspond à un quart ? Quelle fraction est représentée par la partie non coloriée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ZoneTexte 20"/>
          <p:cNvSpPr/>
          <p:nvPr/>
        </p:nvSpPr>
        <p:spPr>
          <a:xfrm>
            <a:off x="720000" y="194940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81" name="ZoneTexte 21"/>
          <p:cNvSpPr/>
          <p:nvPr/>
        </p:nvSpPr>
        <p:spPr>
          <a:xfrm>
            <a:off x="750600" y="361152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82" name="ZoneTexte 22"/>
          <p:cNvSpPr/>
          <p:nvPr/>
        </p:nvSpPr>
        <p:spPr>
          <a:xfrm>
            <a:off x="804960" y="53103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83" name="Rectangle 3"/>
          <p:cNvSpPr/>
          <p:nvPr/>
        </p:nvSpPr>
        <p:spPr>
          <a:xfrm>
            <a:off x="1719360" y="5411520"/>
            <a:ext cx="1079640" cy="1079640"/>
          </a:xfrm>
          <a:prstGeom prst="rect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Rectangle 12"/>
          <p:cNvSpPr/>
          <p:nvPr/>
        </p:nvSpPr>
        <p:spPr>
          <a:xfrm rot="5400000">
            <a:off x="1837440" y="5293800"/>
            <a:ext cx="539640" cy="77508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5" name="Image 8" descr=""/>
          <p:cNvPicPr/>
          <p:nvPr/>
        </p:nvPicPr>
        <p:blipFill>
          <a:blip r:embed="rId1"/>
          <a:stretch/>
        </p:blipFill>
        <p:spPr>
          <a:xfrm>
            <a:off x="1524600" y="3472920"/>
            <a:ext cx="1468800" cy="1403280"/>
          </a:xfrm>
          <a:prstGeom prst="rect">
            <a:avLst/>
          </a:prstGeom>
          <a:ln w="0">
            <a:noFill/>
          </a:ln>
        </p:spPr>
      </p:pic>
      <p:sp>
        <p:nvSpPr>
          <p:cNvPr id="86" name="Rectangle 10"/>
          <p:cNvSpPr/>
          <p:nvPr/>
        </p:nvSpPr>
        <p:spPr>
          <a:xfrm rot="5400000">
            <a:off x="2377080" y="6064560"/>
            <a:ext cx="539640" cy="3042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7" name="Image 15" descr=""/>
          <p:cNvPicPr/>
          <p:nvPr/>
        </p:nvPicPr>
        <p:blipFill>
          <a:blip r:embed="rId2"/>
          <a:stretch/>
        </p:blipFill>
        <p:spPr>
          <a:xfrm>
            <a:off x="1472400" y="1890000"/>
            <a:ext cx="2521080" cy="861840"/>
          </a:xfrm>
          <a:prstGeom prst="rect">
            <a:avLst/>
          </a:prstGeom>
          <a:ln w="0">
            <a:noFill/>
          </a:ln>
        </p:spPr>
      </p:pic>
      <p:sp>
        <p:nvSpPr>
          <p:cNvPr id="88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89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91" name="ZoneTexte 9"/>
              <p:cNvSpPr txBox="1"/>
              <p:nvPr/>
            </p:nvSpPr>
            <p:spPr>
              <a:xfrm>
                <a:off x="4938840" y="3279600"/>
                <a:ext cx="360180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1,23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92" name="Titre 3"/>
          <p:cNvSpPr txBox="1"/>
          <p:nvPr/>
        </p:nvSpPr>
        <p:spPr>
          <a:xfrm>
            <a:off x="4793040" y="794880"/>
            <a:ext cx="4140360" cy="794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ZoneTexte 20"/>
          <p:cNvSpPr/>
          <p:nvPr/>
        </p:nvSpPr>
        <p:spPr>
          <a:xfrm>
            <a:off x="360000" y="19479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96" name="ZoneTexte 21"/>
          <p:cNvSpPr/>
          <p:nvPr/>
        </p:nvSpPr>
        <p:spPr>
          <a:xfrm>
            <a:off x="390600" y="361008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97" name="ZoneTexte 22"/>
          <p:cNvSpPr/>
          <p:nvPr/>
        </p:nvSpPr>
        <p:spPr>
          <a:xfrm>
            <a:off x="444960" y="530892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98" name="ZoneTexte 4"/>
          <p:cNvSpPr/>
          <p:nvPr/>
        </p:nvSpPr>
        <p:spPr>
          <a:xfrm>
            <a:off x="360000" y="19479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99" name="Rectangle 6"/>
          <p:cNvSpPr/>
          <p:nvPr/>
        </p:nvSpPr>
        <p:spPr>
          <a:xfrm>
            <a:off x="1359360" y="5410080"/>
            <a:ext cx="1079640" cy="1079640"/>
          </a:xfrm>
          <a:prstGeom prst="rect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Rectangle 8"/>
          <p:cNvSpPr/>
          <p:nvPr/>
        </p:nvSpPr>
        <p:spPr>
          <a:xfrm rot="5400000">
            <a:off x="1477440" y="5292360"/>
            <a:ext cx="539640" cy="77508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1" name="Image 9" descr=""/>
          <p:cNvPicPr/>
          <p:nvPr/>
        </p:nvPicPr>
        <p:blipFill>
          <a:blip r:embed="rId1"/>
          <a:stretch/>
        </p:blipFill>
        <p:spPr>
          <a:xfrm>
            <a:off x="1164600" y="3471480"/>
            <a:ext cx="1468800" cy="1403280"/>
          </a:xfrm>
          <a:prstGeom prst="rect">
            <a:avLst/>
          </a:prstGeom>
          <a:ln w="0">
            <a:noFill/>
          </a:ln>
        </p:spPr>
      </p:pic>
      <p:sp>
        <p:nvSpPr>
          <p:cNvPr id="102" name="Rectangle 10"/>
          <p:cNvSpPr/>
          <p:nvPr/>
        </p:nvSpPr>
        <p:spPr>
          <a:xfrm rot="5400000">
            <a:off x="2017080" y="6063120"/>
            <a:ext cx="539640" cy="3042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3" name="Image 11" descr=""/>
          <p:cNvPicPr/>
          <p:nvPr/>
        </p:nvPicPr>
        <p:blipFill>
          <a:blip r:embed="rId2"/>
          <a:stretch/>
        </p:blipFill>
        <p:spPr>
          <a:xfrm>
            <a:off x="1112400" y="1888560"/>
            <a:ext cx="2521080" cy="86184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104" name="ZoneTexte 3"/>
              <p:cNvSpPr txBox="1"/>
              <p:nvPr/>
            </p:nvSpPr>
            <p:spPr>
              <a:xfrm>
                <a:off x="2562120" y="966960"/>
                <a:ext cx="1798200" cy="92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5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108" name="ZoneTexte 15"/>
              <p:cNvSpPr txBox="1"/>
              <p:nvPr/>
            </p:nvSpPr>
            <p:spPr>
              <a:xfrm>
                <a:off x="4939200" y="3279600"/>
                <a:ext cx="351396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1,23</m:t>
                    </m:r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123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953880" cy="1395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4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quelle figure la partie coloriée correspond à un tiers ? Quelle fraction est représentée par la partie non coloriée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ZoneTexte 20"/>
          <p:cNvSpPr/>
          <p:nvPr/>
        </p:nvSpPr>
        <p:spPr>
          <a:xfrm>
            <a:off x="720000" y="194724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12" name="ZoneTexte 21"/>
          <p:cNvSpPr/>
          <p:nvPr/>
        </p:nvSpPr>
        <p:spPr>
          <a:xfrm>
            <a:off x="750600" y="36093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13" name="ZoneTexte 22"/>
          <p:cNvSpPr/>
          <p:nvPr/>
        </p:nvSpPr>
        <p:spPr>
          <a:xfrm>
            <a:off x="804960" y="530820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14" name="Triangle isocèle 8"/>
          <p:cNvSpPr/>
          <p:nvPr/>
        </p:nvSpPr>
        <p:spPr>
          <a:xfrm>
            <a:off x="1331640" y="1738800"/>
            <a:ext cx="1439640" cy="118764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Triangle rectangle 9"/>
          <p:cNvSpPr/>
          <p:nvPr/>
        </p:nvSpPr>
        <p:spPr>
          <a:xfrm>
            <a:off x="2051640" y="1738800"/>
            <a:ext cx="719640" cy="118764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6" name="Image 7" descr=""/>
          <p:cNvPicPr/>
          <p:nvPr/>
        </p:nvPicPr>
        <p:blipFill>
          <a:blip r:embed="rId1"/>
          <a:stretch/>
        </p:blipFill>
        <p:spPr>
          <a:xfrm>
            <a:off x="1442520" y="5268600"/>
            <a:ext cx="1217880" cy="1220400"/>
          </a:xfrm>
          <a:prstGeom prst="rect">
            <a:avLst/>
          </a:prstGeom>
          <a:ln w="0">
            <a:noFill/>
          </a:ln>
        </p:spPr>
      </p:pic>
      <p:pic>
        <p:nvPicPr>
          <p:cNvPr id="117" name="Image 12" descr=""/>
          <p:cNvPicPr/>
          <p:nvPr/>
        </p:nvPicPr>
        <p:blipFill>
          <a:blip r:embed="rId2"/>
          <a:stretch/>
        </p:blipFill>
        <p:spPr>
          <a:xfrm>
            <a:off x="1323000" y="3470400"/>
            <a:ext cx="1313280" cy="1254600"/>
          </a:xfrm>
          <a:prstGeom prst="rect">
            <a:avLst/>
          </a:prstGeom>
          <a:ln w="0">
            <a:noFill/>
          </a:ln>
        </p:spPr>
      </p:pic>
      <p:sp>
        <p:nvSpPr>
          <p:cNvPr id="118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121" name="ZoneTexte 11"/>
              <p:cNvSpPr txBox="1"/>
              <p:nvPr/>
            </p:nvSpPr>
            <p:spPr>
              <a:xfrm>
                <a:off x="4938840" y="3279600"/>
                <a:ext cx="359784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3,61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22" name="Titre 4"/>
          <p:cNvSpPr txBox="1"/>
          <p:nvPr/>
        </p:nvSpPr>
        <p:spPr>
          <a:xfrm>
            <a:off x="4793040" y="794880"/>
            <a:ext cx="4140360" cy="794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ZoneTexte 20"/>
          <p:cNvSpPr/>
          <p:nvPr/>
        </p:nvSpPr>
        <p:spPr>
          <a:xfrm>
            <a:off x="720000" y="194724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A.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26" name="ZoneTexte 21"/>
          <p:cNvSpPr/>
          <p:nvPr/>
        </p:nvSpPr>
        <p:spPr>
          <a:xfrm>
            <a:off x="750600" y="360936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B.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27" name="ZoneTexte 22"/>
          <p:cNvSpPr/>
          <p:nvPr/>
        </p:nvSpPr>
        <p:spPr>
          <a:xfrm>
            <a:off x="804960" y="530820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28" name="ZoneTexte 3"/>
          <p:cNvSpPr/>
          <p:nvPr/>
        </p:nvSpPr>
        <p:spPr>
          <a:xfrm>
            <a:off x="804960" y="5308200"/>
            <a:ext cx="9140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4800" spc="-1" strike="noStrike">
                <a:solidFill>
                  <a:srgbClr val="00b050"/>
                </a:solidFill>
                <a:latin typeface="Calibri"/>
              </a:rPr>
              <a:t>C. 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29" name="Triangle isocèle 11"/>
          <p:cNvSpPr/>
          <p:nvPr/>
        </p:nvSpPr>
        <p:spPr>
          <a:xfrm>
            <a:off x="1331640" y="1738800"/>
            <a:ext cx="1439640" cy="118764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Triangle rectangle 12"/>
          <p:cNvSpPr/>
          <p:nvPr/>
        </p:nvSpPr>
        <p:spPr>
          <a:xfrm>
            <a:off x="2051640" y="1738800"/>
            <a:ext cx="719640" cy="118764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31" name="Image 13" descr=""/>
          <p:cNvPicPr/>
          <p:nvPr/>
        </p:nvPicPr>
        <p:blipFill>
          <a:blip r:embed="rId1"/>
          <a:stretch/>
        </p:blipFill>
        <p:spPr>
          <a:xfrm>
            <a:off x="1442520" y="5268600"/>
            <a:ext cx="1217880" cy="1220400"/>
          </a:xfrm>
          <a:prstGeom prst="rect">
            <a:avLst/>
          </a:prstGeom>
          <a:ln w="0">
            <a:noFill/>
          </a:ln>
        </p:spPr>
      </p:pic>
      <p:pic>
        <p:nvPicPr>
          <p:cNvPr id="132" name="Image 14" descr=""/>
          <p:cNvPicPr/>
          <p:nvPr/>
        </p:nvPicPr>
        <p:blipFill>
          <a:blip r:embed="rId2"/>
          <a:stretch/>
        </p:blipFill>
        <p:spPr>
          <a:xfrm>
            <a:off x="1323000" y="3470400"/>
            <a:ext cx="1313280" cy="125460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133" name="ZoneTexte 4"/>
              <p:cNvSpPr txBox="1"/>
              <p:nvPr/>
            </p:nvSpPr>
            <p:spPr>
              <a:xfrm>
                <a:off x="2706840" y="5288760"/>
                <a:ext cx="1798200" cy="92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34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137" name="ZoneTexte 16"/>
              <p:cNvSpPr txBox="1"/>
              <p:nvPr/>
            </p:nvSpPr>
            <p:spPr>
              <a:xfrm>
                <a:off x="4938840" y="3279600"/>
                <a:ext cx="352440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3,61</m:t>
                    </m:r>
                    <m:r>
                      <m:t xml:space="preserve">=</m:t>
                    </m:r>
                    <m:r>
                      <m:t xml:space="preserve">3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361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3848400" cy="1086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fraction correspondant à la partie coloriée de deux façons.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40" name="Groupe 3"/>
          <p:cNvGrpSpPr/>
          <p:nvPr/>
        </p:nvGrpSpPr>
        <p:grpSpPr>
          <a:xfrm>
            <a:off x="360000" y="1800000"/>
            <a:ext cx="3600360" cy="3600000"/>
            <a:chOff x="360000" y="1800000"/>
            <a:chExt cx="3600360" cy="3600000"/>
          </a:xfrm>
        </p:grpSpPr>
        <p:sp>
          <p:nvSpPr>
            <p:cNvPr id="141" name="Rectangle 5"/>
            <p:cNvSpPr/>
            <p:nvPr/>
          </p:nvSpPr>
          <p:spPr>
            <a:xfrm rot="18858000">
              <a:off x="887040" y="2326680"/>
              <a:ext cx="2545920" cy="254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2" name="Rectangle 12"/>
            <p:cNvSpPr/>
            <p:nvPr/>
          </p:nvSpPr>
          <p:spPr>
            <a:xfrm rot="18858600">
              <a:off x="2423520" y="2952360"/>
              <a:ext cx="1272960" cy="127296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3" name="Rectangle 6"/>
            <p:cNvSpPr/>
            <p:nvPr/>
          </p:nvSpPr>
          <p:spPr>
            <a:xfrm rot="18858000">
              <a:off x="623160" y="2974320"/>
              <a:ext cx="1272600" cy="12726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44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Titre 5"/>
          <p:cNvSpPr txBox="1"/>
          <p:nvPr/>
        </p:nvSpPr>
        <p:spPr>
          <a:xfrm>
            <a:off x="4793040" y="794880"/>
            <a:ext cx="4140360" cy="794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8" name="ZoneTexte 13"/>
              <p:cNvSpPr txBox="1"/>
              <p:nvPr/>
            </p:nvSpPr>
            <p:spPr>
              <a:xfrm>
                <a:off x="4939200" y="3279600"/>
                <a:ext cx="360180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5,05</m:t>
                    </m:r>
                    <m:r>
                      <m:t xml:space="preserve">=</m:t>
                    </m:r>
                    <m:r>
                      <m:t xml:space="preserve">...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...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45040" y="453240"/>
            <a:ext cx="7886520" cy="603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4/7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ZoneTexte 10"/>
          <p:cNvSpPr/>
          <p:nvPr/>
        </p:nvSpPr>
        <p:spPr>
          <a:xfrm>
            <a:off x="6326280" y="2599200"/>
            <a:ext cx="1633320" cy="1659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152" name="Rectangle 4"/>
          <p:cNvSpPr/>
          <p:nvPr/>
        </p:nvSpPr>
        <p:spPr>
          <a:xfrm rot="18858600">
            <a:off x="2423520" y="2952360"/>
            <a:ext cx="1272960" cy="127296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Rectangle 5"/>
          <p:cNvSpPr/>
          <p:nvPr/>
        </p:nvSpPr>
        <p:spPr>
          <a:xfrm rot="18858000">
            <a:off x="623160" y="2974320"/>
            <a:ext cx="1272600" cy="12726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154" name="Groupe 7"/>
          <p:cNvGrpSpPr/>
          <p:nvPr/>
        </p:nvGrpSpPr>
        <p:grpSpPr>
          <a:xfrm>
            <a:off x="360000" y="1800000"/>
            <a:ext cx="3600360" cy="3600000"/>
            <a:chOff x="360000" y="1800000"/>
            <a:chExt cx="3600360" cy="3600000"/>
          </a:xfrm>
        </p:grpSpPr>
        <p:sp>
          <p:nvSpPr>
            <p:cNvPr id="155" name="Rectangle 11"/>
            <p:cNvSpPr/>
            <p:nvPr/>
          </p:nvSpPr>
          <p:spPr>
            <a:xfrm rot="18858000">
              <a:off x="887040" y="2326680"/>
              <a:ext cx="2545920" cy="254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6" name="Rectangle 12"/>
            <p:cNvSpPr/>
            <p:nvPr/>
          </p:nvSpPr>
          <p:spPr>
            <a:xfrm rot="18858600">
              <a:off x="2423520" y="2952360"/>
              <a:ext cx="1272960" cy="127296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7" name="Rectangle 13"/>
            <p:cNvSpPr/>
            <p:nvPr/>
          </p:nvSpPr>
          <p:spPr>
            <a:xfrm rot="18858000">
              <a:off x="623160" y="2974320"/>
              <a:ext cx="1272600" cy="12726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58" name=""/>
          <p:cNvSpPr/>
          <p:nvPr/>
        </p:nvSpPr>
        <p:spPr>
          <a:xfrm>
            <a:off x="3574800" y="319320"/>
            <a:ext cx="927000" cy="393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8154720" y="333000"/>
            <a:ext cx="974160" cy="3963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 flipV="1">
            <a:off x="4502160" y="36864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161" name="ZoneTexte 1"/>
              <p:cNvSpPr txBox="1"/>
              <p:nvPr/>
            </p:nvSpPr>
            <p:spPr>
              <a:xfrm>
                <a:off x="1541880" y="5524920"/>
                <a:ext cx="1209240" cy="92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2" name="ZoneTexte 17"/>
              <p:cNvSpPr txBox="1"/>
              <p:nvPr/>
            </p:nvSpPr>
            <p:spPr>
              <a:xfrm>
                <a:off x="4939200" y="3279600"/>
                <a:ext cx="352152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5,05</m:t>
                    </m:r>
                    <m:r>
                      <m:t xml:space="preserve">=</m:t>
                    </m:r>
                    <m:r>
                      <m:t xml:space="preserve">5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0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505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</TotalTime>
  <Application>LibreOffice/7.4.1.2$Windows_X86_64 LibreOffice_project/3c58a8f3a960df8bc8fd77b461821e42c061c5f0</Application>
  <AppVersion>15.0000</AppVersion>
  <Words>228</Words>
  <Paragraphs>70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2026-02-12T15:28:19Z</dcterms:modified>
  <cp:revision>78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15</vt:i4>
  </property>
</Properties>
</file>